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7545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Uber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business intelligence solution for tracking performance, revenue, and operational metrics across all ride-sharing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113" y="937974"/>
            <a:ext cx="7638574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Filtering &amp; Customization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9113" y="2819757"/>
            <a:ext cx="272260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Flexible Filter Panel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39113" y="3370778"/>
            <a:ext cx="4373285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Hide and show filter panel for optimal screen space management. Apply multiple filters across all reports: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9113" y="4596170"/>
            <a:ext cx="4373285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Vehicle type selection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9113" y="5015389"/>
            <a:ext cx="4373285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Date range customization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39113" y="5434608"/>
            <a:ext cx="4373285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Location-based filtering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39113" y="5853827"/>
            <a:ext cx="4373285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Payment method options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39113" y="6273046"/>
            <a:ext cx="4373285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Rider segment selection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1144607" y="2846665"/>
            <a:ext cx="2740581" cy="4202906"/>
          </a:xfrm>
          <a:prstGeom prst="roundRect">
            <a:avLst>
              <a:gd name="adj" fmla="val 7063"/>
            </a:avLst>
          </a:prstGeom>
          <a:solidFill>
            <a:srgbClr val="CCE6D1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634" y="3155752"/>
            <a:ext cx="268843" cy="21502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1843504" y="3115389"/>
            <a:ext cx="1826657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Enhanced User Experience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1843504" y="3996809"/>
            <a:ext cx="1826657" cy="2751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 filtering enables personalized analysis and faster insights across all dashboard pages.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568779"/>
            <a:ext cx="1495306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3691176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3636764"/>
            <a:ext cx="9509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OVERVIEW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085749"/>
            <a:ext cx="8193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24803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12.5K</a:t>
            </a:r>
            <a:endParaRPr lang="en-US" sz="5850" dirty="0"/>
          </a:p>
        </p:txBody>
      </p:sp>
      <p:sp>
        <p:nvSpPr>
          <p:cNvPr id="8" name="Text 4"/>
          <p:cNvSpPr/>
          <p:nvPr/>
        </p:nvSpPr>
        <p:spPr>
          <a:xfrm>
            <a:off x="833080" y="6279833"/>
            <a:ext cx="2969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Completed Bookings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677025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successful rides delivered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125278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1.2K</a:t>
            </a:r>
            <a:endParaRPr lang="en-US" sz="5850" dirty="0"/>
          </a:p>
        </p:txBody>
      </p:sp>
      <p:sp>
        <p:nvSpPr>
          <p:cNvPr id="11" name="Text 7"/>
          <p:cNvSpPr/>
          <p:nvPr/>
        </p:nvSpPr>
        <p:spPr>
          <a:xfrm>
            <a:off x="4231719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Lost Bookings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125278" y="677025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Cancelled or failed rides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456884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$485K</a:t>
            </a:r>
            <a:endParaRPr lang="en-US" sz="5850" dirty="0"/>
          </a:p>
        </p:txBody>
      </p:sp>
      <p:sp>
        <p:nvSpPr>
          <p:cNvPr id="14" name="Text 10"/>
          <p:cNvSpPr/>
          <p:nvPr/>
        </p:nvSpPr>
        <p:spPr>
          <a:xfrm>
            <a:off x="7563326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456884" y="677025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earnings generated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10788491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89K</a:t>
            </a:r>
            <a:endParaRPr lang="en-US" sz="5850" dirty="0"/>
          </a:p>
        </p:txBody>
      </p:sp>
      <p:sp>
        <p:nvSpPr>
          <p:cNvPr id="17" name="Text 13"/>
          <p:cNvSpPr/>
          <p:nvPr/>
        </p:nvSpPr>
        <p:spPr>
          <a:xfrm>
            <a:off x="10894933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Distance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10788491" y="677025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Miles traveled across all rides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23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Temporal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08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Monthly Trends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8920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booking completion rates and revenue performance month-over-month to identify seasonal patterns and growth opportunities.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0779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Booking completion tracking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128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Revenue trend analysis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550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Vehicle type filtering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608064"/>
            <a:ext cx="3381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Quarterly Performance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18920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quarterly booking volumes and revenue streams to understand long-term business health and strategic planning needs.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2077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QTR booking metrics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64999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Revenue aggregation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609219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Comparative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096" y="601147"/>
            <a:ext cx="5862042" cy="683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Location Intelligence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96" y="1721525"/>
            <a:ext cx="4184571" cy="41845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5096" y="6124694"/>
            <a:ext cx="299108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Pickup Locations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5096" y="6597253"/>
            <a:ext cx="4184571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high-demand pickup zones based on booking frequency and optimize driver positioning.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15" y="1721525"/>
            <a:ext cx="4184571" cy="41845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2915" y="6124694"/>
            <a:ext cx="336649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Popular Drop-off Points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2915" y="6597253"/>
            <a:ext cx="4184571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most frequent destinations to understand travel patterns and service demand.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734" y="1721525"/>
            <a:ext cx="4184571" cy="41845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0734" y="6124694"/>
            <a:ext cx="273284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Busy Time Slots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80734" y="6597253"/>
            <a:ext cx="4184571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peak hours and busy areas to maximize driver availability during high-demand periods.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2113" y="1202769"/>
            <a:ext cx="1279803" cy="397550"/>
          </a:xfrm>
          <a:prstGeom prst="roundRect">
            <a:avLst>
              <a:gd name="adj" fmla="val 36850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772" y="1320165"/>
            <a:ext cx="162758" cy="1627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5850" y="1271349"/>
            <a:ext cx="77640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VEHICLES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712113" y="1681639"/>
            <a:ext cx="7477958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Vehicle Performance Metrics</a:t>
            </a:r>
            <a:endParaRPr lang="en-US" sz="4000" dirty="0"/>
          </a:p>
        </p:txBody>
      </p:sp>
      <p:sp>
        <p:nvSpPr>
          <p:cNvPr id="7" name="Shape 3"/>
          <p:cNvSpPr/>
          <p:nvPr/>
        </p:nvSpPr>
        <p:spPr>
          <a:xfrm>
            <a:off x="712113" y="2622590"/>
            <a:ext cx="3758208" cy="1823204"/>
          </a:xfrm>
          <a:prstGeom prst="roundRect">
            <a:avLst>
              <a:gd name="adj" fmla="val 10044"/>
            </a:avLst>
          </a:prstGeom>
          <a:solidFill>
            <a:srgbClr val="E8F3E8"/>
          </a:solidFill>
          <a:ln/>
        </p:spPr>
      </p:sp>
      <p:sp>
        <p:nvSpPr>
          <p:cNvPr id="8" name="Text 4"/>
          <p:cNvSpPr/>
          <p:nvPr/>
        </p:nvSpPr>
        <p:spPr>
          <a:xfrm>
            <a:off x="915472" y="2825948"/>
            <a:ext cx="254329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Booking Count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15472" y="3265884"/>
            <a:ext cx="3351490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rides completed per vehicle type with detailed breakdown and contribution analysis.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73679" y="2622590"/>
            <a:ext cx="3758208" cy="1823204"/>
          </a:xfrm>
          <a:prstGeom prst="roundRect">
            <a:avLst>
              <a:gd name="adj" fmla="val 10044"/>
            </a:avLst>
          </a:prstGeom>
          <a:solidFill>
            <a:srgbClr val="E8F3E8"/>
          </a:solidFill>
          <a:ln/>
        </p:spPr>
      </p:sp>
      <p:sp>
        <p:nvSpPr>
          <p:cNvPr id="11" name="Text 7"/>
          <p:cNvSpPr/>
          <p:nvPr/>
        </p:nvSpPr>
        <p:spPr>
          <a:xfrm>
            <a:off x="4877038" y="2825948"/>
            <a:ext cx="261604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Generation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4877038" y="3265884"/>
            <a:ext cx="3351490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earnings by vehicle category to identify most profitable segments.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12113" y="4649153"/>
            <a:ext cx="7719774" cy="1497687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4" name="Text 10"/>
          <p:cNvSpPr/>
          <p:nvPr/>
        </p:nvSpPr>
        <p:spPr>
          <a:xfrm>
            <a:off x="915472" y="4852511"/>
            <a:ext cx="284857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Contribution Analysis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915472" y="5292447"/>
            <a:ext cx="7313057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 each vehicle's impact on overall business performance and market share.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12113" y="6375678"/>
            <a:ext cx="771977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vehicle filtering enables deep-dive analysis into performance by car type, helping optimize fleet composition and pricing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921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By Customer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 revenue by customer type and behavior patterns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By Vehicle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earnings across different vehicle categories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96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By Payment Method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preferred payment options and transaction trends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Temporal Analysis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Monthly and quarterly revenue tracking for trend identification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26663" y="390763"/>
            <a:ext cx="841891" cy="266700"/>
          </a:xfrm>
          <a:prstGeom prst="roundRect">
            <a:avLst>
              <a:gd name="adj" fmla="val 38317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11793" y="467320"/>
            <a:ext cx="113467" cy="1134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81933" y="433268"/>
            <a:ext cx="50149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QUALITY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2826663" y="714137"/>
            <a:ext cx="4014430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Ratings &amp; Satisfaction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4111466" y="2452688"/>
            <a:ext cx="1745694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4.7/5</a:t>
            </a:r>
            <a:endParaRPr lang="en-US" sz="2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95" y="1565672"/>
            <a:ext cx="2128957" cy="21289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97298" y="3872032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Avg Rider Rating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826663" y="4235648"/>
            <a:ext cx="431542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satisfaction score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4111466" y="5669042"/>
            <a:ext cx="1745694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4.8/5</a:t>
            </a:r>
            <a:endParaRPr lang="en-US" sz="2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95" y="4782026"/>
            <a:ext cx="2128957" cy="21289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97298" y="7088386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Avg Driver Rating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2826663" y="7452003"/>
            <a:ext cx="431542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Driver performance score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7495937" y="1498163"/>
            <a:ext cx="4315420" cy="908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service quality through dual-perspective ratings system. Track both rider satisfaction and driver performance to maintain high service standards and identify improvement opportunities.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9815"/>
            <a:ext cx="7431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Rider Insights &amp;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783800"/>
            <a:ext cx="36647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958108"/>
            <a:ext cx="3108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Cancellation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448526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cancelled rides by reason to identify service gaps and reduce booking losses.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783800"/>
            <a:ext cx="36648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958108"/>
            <a:ext cx="3102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Payment Preferences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448526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payment method distribution across monthly and quarterly periods.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289113"/>
            <a:ext cx="7556421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463421"/>
            <a:ext cx="2879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Rider Segmentation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59538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Categorize users as first-time, returning, or regular riders with detailed data tables.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2713" y="593408"/>
            <a:ext cx="1418392" cy="419338"/>
          </a:xfrm>
          <a:prstGeom prst="roundRect">
            <a:avLst>
              <a:gd name="adj" fmla="val 36927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278" y="716994"/>
            <a:ext cx="172045" cy="1720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47286" y="665440"/>
            <a:ext cx="88725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52713" y="1098709"/>
            <a:ext cx="7638574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Distance &amp; Geographic Analysis</a:t>
            </a:r>
            <a:endParaRPr lang="en-US" sz="4200" dirty="0"/>
          </a:p>
        </p:txBody>
      </p:sp>
      <p:sp>
        <p:nvSpPr>
          <p:cNvPr id="7" name="Shape 3"/>
          <p:cNvSpPr/>
          <p:nvPr/>
        </p:nvSpPr>
        <p:spPr>
          <a:xfrm>
            <a:off x="752713" y="2765465"/>
            <a:ext cx="3711773" cy="3011805"/>
          </a:xfrm>
          <a:prstGeom prst="roundRect">
            <a:avLst>
              <a:gd name="adj" fmla="val 6427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98220" y="3010972"/>
            <a:ext cx="3220760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Monthly Distance Tracking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98220" y="3811905"/>
            <a:ext cx="3220760" cy="171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total miles traveled each month to understand service utilization and operational scale across the network.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4679513" y="2765465"/>
            <a:ext cx="3711773" cy="3011805"/>
          </a:xfrm>
          <a:prstGeom prst="roundRect">
            <a:avLst>
              <a:gd name="adj" fmla="val 6427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925020" y="3010972"/>
            <a:ext cx="3220760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Distance by Vehicle Type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4925020" y="3811905"/>
            <a:ext cx="3220760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Break down total distance by vehicle category to optimize fleet deployment and maintenance scheduling.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52713" y="5992297"/>
            <a:ext cx="7638574" cy="1643896"/>
          </a:xfrm>
          <a:prstGeom prst="roundRect">
            <a:avLst>
              <a:gd name="adj" fmla="val 1177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8220" y="6237803"/>
            <a:ext cx="348269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Busy Areas Identification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998220" y="6702742"/>
            <a:ext cx="714756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Pinpoint high-activity zones and time slots to improve driver positioning and reduce wait times.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2026-01-15T07:40:57Z</dcterms:created>
  <dcterms:modified xsi:type="dcterms:W3CDTF">2026-01-15T07:40:57Z</dcterms:modified>
</cp:coreProperties>
</file>